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5" autoAdjust="0"/>
    <p:restoredTop sz="94660"/>
  </p:normalViewPr>
  <p:slideViewPr>
    <p:cSldViewPr snapToGrid="0">
      <p:cViewPr varScale="1">
        <p:scale>
          <a:sx n="60" d="100"/>
          <a:sy n="60" d="100"/>
        </p:scale>
        <p:origin x="52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A173F-4109-12D2-07D0-89DBC4046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660FD3-0207-6573-381D-A47AF2A20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B97BC-9C4C-988C-1278-788BDD579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33C8-D86E-40F1-9CAE-6BED0B0E27CF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4B0DC-89CD-178C-035C-319F24BAC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65519-BF46-7DC9-F977-ABA08B43D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EDE28-6565-4214-838E-99A7A1A7A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544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2E88D-4695-A318-5A41-F6D74CCCF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CA80AC-0B99-CF40-0654-0C6F03BC15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9C457-24D1-765D-8975-3E7D2CF50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33C8-D86E-40F1-9CAE-6BED0B0E27CF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0D962-DCE3-E66D-5774-393C910DC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A6867-471B-9E33-1ED2-445E696A8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EDE28-6565-4214-838E-99A7A1A7A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321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DF9A2E-E648-72D9-C05D-03C4DE699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CDE9A8-C984-8B64-0689-12305A360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1B6AB-C71D-6C53-60FC-5E1E80E40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33C8-D86E-40F1-9CAE-6BED0B0E27CF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09998-E7A8-64FF-579C-4CA8D232F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36442-8AAD-B962-5849-2B085AF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EDE28-6565-4214-838E-99A7A1A7A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502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C0DE0-145A-FE4D-B714-F8FCA2D4E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9A42E-2E4A-DA64-DD8D-E0FC521CF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A9F5E-43DC-AD29-CC23-0C3E0092E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33C8-D86E-40F1-9CAE-6BED0B0E27CF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A596F-86C8-CADE-96DB-0D3463CD4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520E6-E4C5-9595-90D4-C1B02C82A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EDE28-6565-4214-838E-99A7A1A7A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664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26E7B-B2A5-9E33-01AA-5DC128EEA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4D994-B10E-A699-4888-BB0D5BCA3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3E3EA-6754-C2D9-169F-84F513869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33C8-D86E-40F1-9CAE-6BED0B0E27CF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A8E4D-7F74-A175-327C-EACD509EF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98AFC-92AD-9DEF-E506-5762C7431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EDE28-6565-4214-838E-99A7A1A7A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017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C7B7E-EB14-1212-4A0A-9CFB96B27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0C3CD-12FB-C9B7-E918-5FC46C2EAE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6C809C-681C-9610-8CCC-B83DFC0B6F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0767F0-C1CF-5F75-23F2-AB1299649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33C8-D86E-40F1-9CAE-6BED0B0E27CF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18EB71-9C10-D647-B7FC-22A145384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E7F9E-587F-BFD7-3C4F-8654AC10C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EDE28-6565-4214-838E-99A7A1A7A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583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24EFF-97EC-8836-9005-8751DA76A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A6AD7-5016-7F3E-395E-4532C5755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D5ED15-B3A5-9312-963B-F46EBA232F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714B67-790F-CDF4-3657-E4C5EEDE44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FAFD07-9D0E-C8CB-41DA-D19E2683CF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F64833-E97C-9423-0C64-256677A8F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33C8-D86E-40F1-9CAE-6BED0B0E27CF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CEAE9A-B793-8E3D-BCD9-79A28ACC4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DB65B6-0210-13A4-40E6-162AAAC74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EDE28-6565-4214-838E-99A7A1A7A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116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2E9E7-E97B-4122-D390-7FF993484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262473-1468-B6BD-C1AE-8A47D6BEE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33C8-D86E-40F1-9CAE-6BED0B0E27CF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8D7FC7-2982-4DB7-F538-F6EDB0395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31CB40-1F7B-3DD3-0969-36292D874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EDE28-6565-4214-838E-99A7A1A7A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878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336546-24CF-EF0B-2F97-BB1ED27C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33C8-D86E-40F1-9CAE-6BED0B0E27CF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FFA021-E3B0-8DE2-9E12-8CF02EBAF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6ED230-02C2-C328-1965-237E25487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EDE28-6565-4214-838E-99A7A1A7A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316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B1CF1-7D6A-0599-F9CC-FAD5CF2E2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6D392-93F8-3397-F548-A8F12E995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00065E-B583-2326-0F17-A79210D71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845FEC-FCA0-B3ED-414B-04F76F1F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33C8-D86E-40F1-9CAE-6BED0B0E27CF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0BE64F-9F33-2512-3AA4-8114404C1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18F540-3A5F-6E0B-E214-020A30795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EDE28-6565-4214-838E-99A7A1A7A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046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6E540-FB23-0598-400E-9E1243CC4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91687A-33F4-E3E6-3FA8-9081271285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BDBD18-143E-42A8-97E3-EB64AB297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6194D1-EEDD-A5A4-B090-FF001E883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33C8-D86E-40F1-9CAE-6BED0B0E27CF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E8163-3CF9-CAF1-7B94-208C14AA9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8ADE33-7E33-4509-675D-BD3E6F4AE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EDE28-6565-4214-838E-99A7A1A7A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418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CE9803-6E59-3EA9-E76D-BF2DB6A8D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B18771-028D-BAC7-9BE1-5B915DCEC9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6A773-3689-8A61-15D7-8C688514A4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833C8-D86E-40F1-9CAE-6BED0B0E27CF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821D8-07FD-4656-C4CA-C8600FB34E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96184-D33F-EE09-61AB-1EFA4B3DAC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EDE28-6565-4214-838E-99A7A1A7A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016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FDA350F3-83B5-0D33-33DD-20CB52441C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975" y="131983"/>
            <a:ext cx="6099489" cy="3153477"/>
          </a:xfrm>
          <a:prstGeom prst="rect">
            <a:avLst/>
          </a:prstGeom>
        </p:spPr>
      </p:pic>
      <p:pic>
        <p:nvPicPr>
          <p:cNvPr id="9" name="Picture 8" descr="Graphical user interface&#10;&#10;Description automatically generated">
            <a:extLst>
              <a:ext uri="{FF2B5EF4-FFF2-40B4-BE49-F238E27FC236}">
                <a16:creationId xmlns:a16="http://schemas.microsoft.com/office/drawing/2014/main" id="{7B8E94BE-C8A7-348B-B346-4E19DF450F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3987" y="3285460"/>
            <a:ext cx="8541037" cy="3440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147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Paula Dyche</dc:creator>
  <cp:lastModifiedBy>Paula Dyche</cp:lastModifiedBy>
  <cp:revision>1</cp:revision>
  <dcterms:created xsi:type="dcterms:W3CDTF">2022-06-23T17:35:57Z</dcterms:created>
  <dcterms:modified xsi:type="dcterms:W3CDTF">2022-06-23T17:42:15Z</dcterms:modified>
</cp:coreProperties>
</file>